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851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960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28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492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86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10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81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79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26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898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D7BB0-3837-4235-8904-EC9F8DA56C99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216DC-B745-43A1-A615-1EBDB2CA76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8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/>
              <a:t>Дәріс 11.</a:t>
            </a:r>
            <a:r>
              <a:rPr lang="ru-RU" dirty="0"/>
              <a:t>CWM</a:t>
            </a:r>
            <a:r>
              <a:rPr lang="kk-KZ" dirty="0"/>
              <a:t> стандарттары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695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CWM</a:t>
            </a:r>
            <a:r>
              <a:rPr lang="kk-KZ" dirty="0" smtClean="0"/>
              <a:t> стандарттары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1476375"/>
            <a:ext cx="7742237" cy="390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504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CWM</a:t>
            </a:r>
            <a:r>
              <a:rPr lang="kk-KZ" dirty="0" smtClean="0"/>
              <a:t> стандарттары құрылымы мен құрамы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77" y="2060694"/>
            <a:ext cx="8690495" cy="3864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656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52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05ced139e64a017df67f62efaf611aaa252bd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</Words>
  <Application>Microsoft Office PowerPoint</Application>
  <PresentationFormat>Экран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Дәріс 11.CWM стандарттары</vt:lpstr>
      <vt:lpstr>CWM стандарттары</vt:lpstr>
      <vt:lpstr>CWM стандарттары құрылымы мен құрамы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11.CWM стандарттары</dc:title>
  <dc:creator>БахНаз</dc:creator>
  <cp:lastModifiedBy>БахНаз</cp:lastModifiedBy>
  <cp:revision>3</cp:revision>
  <dcterms:created xsi:type="dcterms:W3CDTF">2019-01-08T08:17:55Z</dcterms:created>
  <dcterms:modified xsi:type="dcterms:W3CDTF">2019-01-08T08:45:02Z</dcterms:modified>
</cp:coreProperties>
</file>